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6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78220" autoAdjust="0"/>
  </p:normalViewPr>
  <p:slideViewPr>
    <p:cSldViewPr snapToGrid="0">
      <p:cViewPr varScale="1">
        <p:scale>
          <a:sx n="89" d="100"/>
          <a:sy n="89" d="100"/>
        </p:scale>
        <p:origin x="16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浩 竹下" userId="0de9e5b422a11646" providerId="LiveId" clId="{C07494F9-F541-43A9-8E58-CB98443820A8}"/>
    <pc:docChg chg="undo custSel addSld delSld modSld">
      <pc:chgData name="浩 竹下" userId="0de9e5b422a11646" providerId="LiveId" clId="{C07494F9-F541-43A9-8E58-CB98443820A8}" dt="2021-10-04T04:09:26.252" v="1335" actId="20577"/>
      <pc:docMkLst>
        <pc:docMk/>
      </pc:docMkLst>
      <pc:sldChg chg="addSp modSp mod modNotesTx">
        <pc:chgData name="浩 竹下" userId="0de9e5b422a11646" providerId="LiveId" clId="{C07494F9-F541-43A9-8E58-CB98443820A8}" dt="2021-10-04T03:46:29.037" v="474" actId="20577"/>
        <pc:sldMkLst>
          <pc:docMk/>
          <pc:sldMk cId="904901817" sldId="256"/>
        </pc:sldMkLst>
        <pc:spChg chg="add mod">
          <ac:chgData name="浩 竹下" userId="0de9e5b422a11646" providerId="LiveId" clId="{C07494F9-F541-43A9-8E58-CB98443820A8}" dt="2021-10-04T03:44:55.232" v="297" actId="20577"/>
          <ac:spMkLst>
            <pc:docMk/>
            <pc:sldMk cId="904901817" sldId="256"/>
            <ac:spMk id="2" creationId="{6D185EBB-1CE3-4D15-8980-97B3CF228043}"/>
          </ac:spMkLst>
        </pc:spChg>
        <pc:spChg chg="mod">
          <ac:chgData name="浩 竹下" userId="0de9e5b422a11646" providerId="LiveId" clId="{C07494F9-F541-43A9-8E58-CB98443820A8}" dt="2021-10-04T03:45:00.011" v="308" actId="20577"/>
          <ac:spMkLst>
            <pc:docMk/>
            <pc:sldMk cId="904901817" sldId="256"/>
            <ac:spMk id="4" creationId="{354B8A0B-A57E-49A4-82E4-1FE71A7F792C}"/>
          </ac:spMkLst>
        </pc:spChg>
        <pc:spChg chg="mod">
          <ac:chgData name="浩 竹下" userId="0de9e5b422a11646" providerId="LiveId" clId="{C07494F9-F541-43A9-8E58-CB98443820A8}" dt="2021-10-04T03:45:04.665" v="318" actId="20577"/>
          <ac:spMkLst>
            <pc:docMk/>
            <pc:sldMk cId="904901817" sldId="256"/>
            <ac:spMk id="5" creationId="{47D6FF69-6696-4276-9111-19AD2A71F31D}"/>
          </ac:spMkLst>
        </pc:spChg>
        <pc:spChg chg="mod">
          <ac:chgData name="浩 竹下" userId="0de9e5b422a11646" providerId="LiveId" clId="{C07494F9-F541-43A9-8E58-CB98443820A8}" dt="2021-10-04T03:45:11.118" v="325" actId="20577"/>
          <ac:spMkLst>
            <pc:docMk/>
            <pc:sldMk cId="904901817" sldId="256"/>
            <ac:spMk id="8" creationId="{D6A595A0-9C9F-4256-A211-F7C805FBD8C9}"/>
          </ac:spMkLst>
        </pc:spChg>
      </pc:sldChg>
      <pc:sldChg chg="addSp modSp mod">
        <pc:chgData name="浩 竹下" userId="0de9e5b422a11646" providerId="LiveId" clId="{C07494F9-F541-43A9-8E58-CB98443820A8}" dt="2021-10-04T03:44:47.553" v="288" actId="20577"/>
        <pc:sldMkLst>
          <pc:docMk/>
          <pc:sldMk cId="4236402197" sldId="257"/>
        </pc:sldMkLst>
        <pc:spChg chg="mod">
          <ac:chgData name="浩 竹下" userId="0de9e5b422a11646" providerId="LiveId" clId="{C07494F9-F541-43A9-8E58-CB98443820A8}" dt="2021-10-04T03:42:37.350" v="143" actId="1036"/>
          <ac:spMkLst>
            <pc:docMk/>
            <pc:sldMk cId="4236402197" sldId="257"/>
            <ac:spMk id="4" creationId="{EA21AF4F-5286-4D16-8C5B-161DB10E2565}"/>
          </ac:spMkLst>
        </pc:spChg>
        <pc:spChg chg="add mod">
          <ac:chgData name="浩 竹下" userId="0de9e5b422a11646" providerId="LiveId" clId="{C07494F9-F541-43A9-8E58-CB98443820A8}" dt="2021-10-04T03:44:33.471" v="250" actId="20577"/>
          <ac:spMkLst>
            <pc:docMk/>
            <pc:sldMk cId="4236402197" sldId="257"/>
            <ac:spMk id="6" creationId="{7073A0CE-28B9-4398-A27F-FBECC526BBAA}"/>
          </ac:spMkLst>
        </pc:spChg>
        <pc:spChg chg="add mod">
          <ac:chgData name="浩 竹下" userId="0de9e5b422a11646" providerId="LiveId" clId="{C07494F9-F541-43A9-8E58-CB98443820A8}" dt="2021-10-04T03:44:47.553" v="288" actId="20577"/>
          <ac:spMkLst>
            <pc:docMk/>
            <pc:sldMk cId="4236402197" sldId="257"/>
            <ac:spMk id="7" creationId="{43395D17-8D6E-4674-AC72-27434F8A782D}"/>
          </ac:spMkLst>
        </pc:spChg>
        <pc:spChg chg="add mod">
          <ac:chgData name="浩 竹下" userId="0de9e5b422a11646" providerId="LiveId" clId="{C07494F9-F541-43A9-8E58-CB98443820A8}" dt="2021-10-04T03:44:15.099" v="206" actId="20577"/>
          <ac:spMkLst>
            <pc:docMk/>
            <pc:sldMk cId="4236402197" sldId="257"/>
            <ac:spMk id="8" creationId="{D5B16262-8CBE-4771-BA68-F29BF2A7C118}"/>
          </ac:spMkLst>
        </pc:spChg>
        <pc:cxnChg chg="mod">
          <ac:chgData name="浩 竹下" userId="0de9e5b422a11646" providerId="LiveId" clId="{C07494F9-F541-43A9-8E58-CB98443820A8}" dt="2021-10-04T03:42:37.350" v="143" actId="1036"/>
          <ac:cxnSpMkLst>
            <pc:docMk/>
            <pc:sldMk cId="4236402197" sldId="257"/>
            <ac:cxnSpMk id="3" creationId="{C063676F-43FF-4DE7-8267-73BC37A0103D}"/>
          </ac:cxnSpMkLst>
        </pc:cxnChg>
      </pc:sldChg>
      <pc:sldChg chg="addSp delSp modSp mod">
        <pc:chgData name="浩 竹下" userId="0de9e5b422a11646" providerId="LiveId" clId="{C07494F9-F541-43A9-8E58-CB98443820A8}" dt="2021-10-04T03:51:44.516" v="677" actId="1076"/>
        <pc:sldMkLst>
          <pc:docMk/>
          <pc:sldMk cId="4116588502" sldId="258"/>
        </pc:sldMkLst>
        <pc:spChg chg="add mod">
          <ac:chgData name="浩 竹下" userId="0de9e5b422a11646" providerId="LiveId" clId="{C07494F9-F541-43A9-8E58-CB98443820A8}" dt="2021-10-04T03:47:49.963" v="539" actId="14100"/>
          <ac:spMkLst>
            <pc:docMk/>
            <pc:sldMk cId="4116588502" sldId="258"/>
            <ac:spMk id="2" creationId="{01162543-6CAD-4A98-96C5-BFB84DEBCF39}"/>
          </ac:spMkLst>
        </pc:spChg>
        <pc:spChg chg="add mod">
          <ac:chgData name="浩 竹下" userId="0de9e5b422a11646" providerId="LiveId" clId="{C07494F9-F541-43A9-8E58-CB98443820A8}" dt="2021-10-04T03:51:44.516" v="677" actId="1076"/>
          <ac:spMkLst>
            <pc:docMk/>
            <pc:sldMk cId="4116588502" sldId="258"/>
            <ac:spMk id="3" creationId="{28DD1E23-DE16-4696-A470-E297C2840F35}"/>
          </ac:spMkLst>
        </pc:spChg>
        <pc:spChg chg="add del mod">
          <ac:chgData name="浩 竹下" userId="0de9e5b422a11646" providerId="LiveId" clId="{C07494F9-F541-43A9-8E58-CB98443820A8}" dt="2021-10-04T03:51:13.954" v="653" actId="478"/>
          <ac:spMkLst>
            <pc:docMk/>
            <pc:sldMk cId="4116588502" sldId="258"/>
            <ac:spMk id="4" creationId="{C1423D42-A83A-4D50-9FA1-56DF2C11F74C}"/>
          </ac:spMkLst>
        </pc:spChg>
        <pc:spChg chg="add del mod">
          <ac:chgData name="浩 竹下" userId="0de9e5b422a11646" providerId="LiveId" clId="{C07494F9-F541-43A9-8E58-CB98443820A8}" dt="2021-10-04T03:51:26.521" v="666" actId="478"/>
          <ac:spMkLst>
            <pc:docMk/>
            <pc:sldMk cId="4116588502" sldId="258"/>
            <ac:spMk id="5" creationId="{0F2F8610-503C-435A-A9EB-C70AFEB1FABC}"/>
          </ac:spMkLst>
        </pc:spChg>
        <pc:spChg chg="add mod">
          <ac:chgData name="浩 竹下" userId="0de9e5b422a11646" providerId="LiveId" clId="{C07494F9-F541-43A9-8E58-CB98443820A8}" dt="2021-10-04T03:51:44.516" v="677" actId="1076"/>
          <ac:spMkLst>
            <pc:docMk/>
            <pc:sldMk cId="4116588502" sldId="258"/>
            <ac:spMk id="6" creationId="{B8CD11BB-72AF-4581-BB12-FA2C983E6733}"/>
          </ac:spMkLst>
        </pc:spChg>
        <pc:spChg chg="add mod">
          <ac:chgData name="浩 竹下" userId="0de9e5b422a11646" providerId="LiveId" clId="{C07494F9-F541-43A9-8E58-CB98443820A8}" dt="2021-10-04T03:51:44.516" v="677" actId="1076"/>
          <ac:spMkLst>
            <pc:docMk/>
            <pc:sldMk cId="4116588502" sldId="258"/>
            <ac:spMk id="7" creationId="{34395524-7E4D-4F16-8EDF-A4C5500CB518}"/>
          </ac:spMkLst>
        </pc:spChg>
        <pc:spChg chg="add mod">
          <ac:chgData name="浩 竹下" userId="0de9e5b422a11646" providerId="LiveId" clId="{C07494F9-F541-43A9-8E58-CB98443820A8}" dt="2021-10-04T03:51:44.516" v="677" actId="1076"/>
          <ac:spMkLst>
            <pc:docMk/>
            <pc:sldMk cId="4116588502" sldId="258"/>
            <ac:spMk id="8" creationId="{4485FEA9-290E-46EC-8B4B-19FF8415A2E1}"/>
          </ac:spMkLst>
        </pc:spChg>
        <pc:spChg chg="add mod">
          <ac:chgData name="浩 竹下" userId="0de9e5b422a11646" providerId="LiveId" clId="{C07494F9-F541-43A9-8E58-CB98443820A8}" dt="2021-10-04T03:51:44.516" v="677" actId="1076"/>
          <ac:spMkLst>
            <pc:docMk/>
            <pc:sldMk cId="4116588502" sldId="258"/>
            <ac:spMk id="9" creationId="{AD6EB5B6-F09B-474C-8F20-E415E0F1A75B}"/>
          </ac:spMkLst>
        </pc:spChg>
        <pc:spChg chg="add mod">
          <ac:chgData name="浩 竹下" userId="0de9e5b422a11646" providerId="LiveId" clId="{C07494F9-F541-43A9-8E58-CB98443820A8}" dt="2021-10-04T03:51:44.516" v="677" actId="1076"/>
          <ac:spMkLst>
            <pc:docMk/>
            <pc:sldMk cId="4116588502" sldId="258"/>
            <ac:spMk id="10" creationId="{9B2DAC7B-3B59-4EBD-BD95-85857BE9037A}"/>
          </ac:spMkLst>
        </pc:spChg>
      </pc:sldChg>
      <pc:sldChg chg="addSp modSp mod">
        <pc:chgData name="浩 竹下" userId="0de9e5b422a11646" providerId="LiveId" clId="{C07494F9-F541-43A9-8E58-CB98443820A8}" dt="2021-10-04T03:54:47.422" v="783" actId="1035"/>
        <pc:sldMkLst>
          <pc:docMk/>
          <pc:sldMk cId="840747558" sldId="259"/>
        </pc:sldMkLst>
        <pc:spChg chg="add mod">
          <ac:chgData name="浩 竹下" userId="0de9e5b422a11646" providerId="LiveId" clId="{C07494F9-F541-43A9-8E58-CB98443820A8}" dt="2021-10-04T03:48:00.016" v="553" actId="20577"/>
          <ac:spMkLst>
            <pc:docMk/>
            <pc:sldMk cId="840747558" sldId="259"/>
            <ac:spMk id="2" creationId="{1BC8F8E7-9A4D-4EDC-B5B7-DE67791B078F}"/>
          </ac:spMkLst>
        </pc:spChg>
        <pc:spChg chg="add mod">
          <ac:chgData name="浩 竹下" userId="0de9e5b422a11646" providerId="LiveId" clId="{C07494F9-F541-43A9-8E58-CB98443820A8}" dt="2021-10-04T03:54:47.422" v="783" actId="1035"/>
          <ac:spMkLst>
            <pc:docMk/>
            <pc:sldMk cId="840747558" sldId="259"/>
            <ac:spMk id="3" creationId="{0096EB3E-FEB8-4B2E-B8C3-F4BD839386A0}"/>
          </ac:spMkLst>
        </pc:spChg>
        <pc:spChg chg="add mod">
          <ac:chgData name="浩 竹下" userId="0de9e5b422a11646" providerId="LiveId" clId="{C07494F9-F541-43A9-8E58-CB98443820A8}" dt="2021-10-04T03:54:42.045" v="778" actId="1036"/>
          <ac:spMkLst>
            <pc:docMk/>
            <pc:sldMk cId="840747558" sldId="259"/>
            <ac:spMk id="4" creationId="{5C1DFA52-4A26-41B9-98FA-67F0CE5DBD0E}"/>
          </ac:spMkLst>
        </pc:spChg>
        <pc:spChg chg="add mod">
          <ac:chgData name="浩 竹下" userId="0de9e5b422a11646" providerId="LiveId" clId="{C07494F9-F541-43A9-8E58-CB98443820A8}" dt="2021-10-04T03:54:39.911" v="777" actId="1036"/>
          <ac:spMkLst>
            <pc:docMk/>
            <pc:sldMk cId="840747558" sldId="259"/>
            <ac:spMk id="5" creationId="{A2094C59-F5E1-4262-8117-9FD2A0F70716}"/>
          </ac:spMkLst>
        </pc:spChg>
        <pc:cxnChg chg="add mod">
          <ac:chgData name="浩 竹下" userId="0de9e5b422a11646" providerId="LiveId" clId="{C07494F9-F541-43A9-8E58-CB98443820A8}" dt="2021-10-04T03:54:47.422" v="783" actId="1035"/>
          <ac:cxnSpMkLst>
            <pc:docMk/>
            <pc:sldMk cId="840747558" sldId="259"/>
            <ac:cxnSpMk id="6" creationId="{FDF77E6D-4CBF-4F0E-9309-BDC7FBED1303}"/>
          </ac:cxnSpMkLst>
        </pc:cxnChg>
        <pc:cxnChg chg="add mod">
          <ac:chgData name="浩 竹下" userId="0de9e5b422a11646" providerId="LiveId" clId="{C07494F9-F541-43A9-8E58-CB98443820A8}" dt="2021-10-04T03:54:07.240" v="765" actId="1076"/>
          <ac:cxnSpMkLst>
            <pc:docMk/>
            <pc:sldMk cId="840747558" sldId="259"/>
            <ac:cxnSpMk id="9" creationId="{90DA5282-C171-46CD-AC5A-DA755171B862}"/>
          </ac:cxnSpMkLst>
        </pc:cxnChg>
        <pc:cxnChg chg="add mod">
          <ac:chgData name="浩 竹下" userId="0de9e5b422a11646" providerId="LiveId" clId="{C07494F9-F541-43A9-8E58-CB98443820A8}" dt="2021-10-04T03:54:10.981" v="767" actId="1076"/>
          <ac:cxnSpMkLst>
            <pc:docMk/>
            <pc:sldMk cId="840747558" sldId="259"/>
            <ac:cxnSpMk id="10" creationId="{10697DFF-DE05-4C42-A71B-FC0FC919DC6A}"/>
          </ac:cxnSpMkLst>
        </pc:cxnChg>
        <pc:cxnChg chg="add mod">
          <ac:chgData name="浩 竹下" userId="0de9e5b422a11646" providerId="LiveId" clId="{C07494F9-F541-43A9-8E58-CB98443820A8}" dt="2021-10-04T03:54:36.034" v="771" actId="692"/>
          <ac:cxnSpMkLst>
            <pc:docMk/>
            <pc:sldMk cId="840747558" sldId="259"/>
            <ac:cxnSpMk id="11" creationId="{BAB7B6B5-F081-44C0-BB33-2B6A44173AF8}"/>
          </ac:cxnSpMkLst>
        </pc:cxnChg>
      </pc:sldChg>
      <pc:sldChg chg="addSp modSp mod modNotesTx">
        <pc:chgData name="浩 竹下" userId="0de9e5b422a11646" providerId="LiveId" clId="{C07494F9-F541-43A9-8E58-CB98443820A8}" dt="2021-10-04T03:47:04.197" v="525" actId="20577"/>
        <pc:sldMkLst>
          <pc:docMk/>
          <pc:sldMk cId="2555937873" sldId="260"/>
        </pc:sldMkLst>
        <pc:spChg chg="mod">
          <ac:chgData name="浩 竹下" userId="0de9e5b422a11646" providerId="LiveId" clId="{C07494F9-F541-43A9-8E58-CB98443820A8}" dt="2021-10-04T03:45:54.105" v="388" actId="1076"/>
          <ac:spMkLst>
            <pc:docMk/>
            <pc:sldMk cId="2555937873" sldId="260"/>
            <ac:spMk id="2" creationId="{5A27381C-0A95-4E8B-A1F9-CF9EF369B429}"/>
          </ac:spMkLst>
        </pc:spChg>
        <pc:spChg chg="mod">
          <ac:chgData name="浩 竹下" userId="0de9e5b422a11646" providerId="LiveId" clId="{C07494F9-F541-43A9-8E58-CB98443820A8}" dt="2021-10-04T03:45:49.629" v="387" actId="14100"/>
          <ac:spMkLst>
            <pc:docMk/>
            <pc:sldMk cId="2555937873" sldId="260"/>
            <ac:spMk id="4" creationId="{354B8A0B-A57E-49A4-82E4-1FE71A7F792C}"/>
          </ac:spMkLst>
        </pc:spChg>
        <pc:spChg chg="mod">
          <ac:chgData name="浩 竹下" userId="0de9e5b422a11646" providerId="LiveId" clId="{C07494F9-F541-43A9-8E58-CB98443820A8}" dt="2021-10-04T03:45:49.629" v="387" actId="14100"/>
          <ac:spMkLst>
            <pc:docMk/>
            <pc:sldMk cId="2555937873" sldId="260"/>
            <ac:spMk id="5" creationId="{47D6FF69-6696-4276-9111-19AD2A71F31D}"/>
          </ac:spMkLst>
        </pc:spChg>
        <pc:spChg chg="add mod">
          <ac:chgData name="浩 竹下" userId="0de9e5b422a11646" providerId="LiveId" clId="{C07494F9-F541-43A9-8E58-CB98443820A8}" dt="2021-10-04T03:45:25.428" v="336" actId="20577"/>
          <ac:spMkLst>
            <pc:docMk/>
            <pc:sldMk cId="2555937873" sldId="260"/>
            <ac:spMk id="6" creationId="{328A0114-5AE8-4AFB-B520-CED97374F60D}"/>
          </ac:spMkLst>
        </pc:spChg>
      </pc:sldChg>
      <pc:sldChg chg="delSp new del mod">
        <pc:chgData name="浩 竹下" userId="0de9e5b422a11646" providerId="LiveId" clId="{C07494F9-F541-43A9-8E58-CB98443820A8}" dt="2021-10-04T03:48:44.056" v="557" actId="47"/>
        <pc:sldMkLst>
          <pc:docMk/>
          <pc:sldMk cId="156890518" sldId="261"/>
        </pc:sldMkLst>
        <pc:spChg chg="del">
          <ac:chgData name="浩 竹下" userId="0de9e5b422a11646" providerId="LiveId" clId="{C07494F9-F541-43A9-8E58-CB98443820A8}" dt="2021-10-04T03:48:40.396" v="555" actId="478"/>
          <ac:spMkLst>
            <pc:docMk/>
            <pc:sldMk cId="156890518" sldId="261"/>
            <ac:spMk id="2" creationId="{3D7F41D2-4D86-444B-B761-0C70848727B7}"/>
          </ac:spMkLst>
        </pc:spChg>
        <pc:spChg chg="del">
          <ac:chgData name="浩 竹下" userId="0de9e5b422a11646" providerId="LiveId" clId="{C07494F9-F541-43A9-8E58-CB98443820A8}" dt="2021-10-04T03:48:42.315" v="556" actId="478"/>
          <ac:spMkLst>
            <pc:docMk/>
            <pc:sldMk cId="156890518" sldId="261"/>
            <ac:spMk id="3" creationId="{1F559198-B271-4EC5-BC99-F5B519C57847}"/>
          </ac:spMkLst>
        </pc:spChg>
      </pc:sldChg>
      <pc:sldChg chg="addSp modSp add mod">
        <pc:chgData name="浩 竹下" userId="0de9e5b422a11646" providerId="LiveId" clId="{C07494F9-F541-43A9-8E58-CB98443820A8}" dt="2021-10-04T03:57:48.043" v="912" actId="1076"/>
        <pc:sldMkLst>
          <pc:docMk/>
          <pc:sldMk cId="2237074886" sldId="261"/>
        </pc:sldMkLst>
        <pc:spChg chg="mod">
          <ac:chgData name="浩 竹下" userId="0de9e5b422a11646" providerId="LiveId" clId="{C07494F9-F541-43A9-8E58-CB98443820A8}" dt="2021-10-04T03:48:52.364" v="569" actId="20577"/>
          <ac:spMkLst>
            <pc:docMk/>
            <pc:sldMk cId="2237074886" sldId="261"/>
            <ac:spMk id="2" creationId="{1BC8F8E7-9A4D-4EDC-B5B7-DE67791B078F}"/>
          </ac:spMkLst>
        </pc:spChg>
        <pc:spChg chg="add mod">
          <ac:chgData name="浩 竹下" userId="0de9e5b422a11646" providerId="LiveId" clId="{C07494F9-F541-43A9-8E58-CB98443820A8}" dt="2021-10-04T03:56:15.164" v="838" actId="1076"/>
          <ac:spMkLst>
            <pc:docMk/>
            <pc:sldMk cId="2237074886" sldId="261"/>
            <ac:spMk id="3" creationId="{AB0AB5AF-DBF1-4043-A839-7E74838047BD}"/>
          </ac:spMkLst>
        </pc:spChg>
        <pc:spChg chg="add mod">
          <ac:chgData name="浩 竹下" userId="0de9e5b422a11646" providerId="LiveId" clId="{C07494F9-F541-43A9-8E58-CB98443820A8}" dt="2021-10-04T03:56:12.541" v="837" actId="1076"/>
          <ac:spMkLst>
            <pc:docMk/>
            <pc:sldMk cId="2237074886" sldId="261"/>
            <ac:spMk id="4" creationId="{45D21277-E6FB-4E7D-B495-06422A87B032}"/>
          </ac:spMkLst>
        </pc:spChg>
        <pc:spChg chg="add mod">
          <ac:chgData name="浩 竹下" userId="0de9e5b422a11646" providerId="LiveId" clId="{C07494F9-F541-43A9-8E58-CB98443820A8}" dt="2021-10-04T03:55:55.511" v="818" actId="20577"/>
          <ac:spMkLst>
            <pc:docMk/>
            <pc:sldMk cId="2237074886" sldId="261"/>
            <ac:spMk id="5" creationId="{AFEE5732-C88A-4316-9A8B-D330809A4F57}"/>
          </ac:spMkLst>
        </pc:spChg>
        <pc:spChg chg="add mod">
          <ac:chgData name="浩 竹下" userId="0de9e5b422a11646" providerId="LiveId" clId="{C07494F9-F541-43A9-8E58-CB98443820A8}" dt="2021-10-04T03:56:04.807" v="836" actId="20577"/>
          <ac:spMkLst>
            <pc:docMk/>
            <pc:sldMk cId="2237074886" sldId="261"/>
            <ac:spMk id="6" creationId="{BCDF1320-24CA-4D4E-834F-F78765061BA5}"/>
          </ac:spMkLst>
        </pc:spChg>
        <pc:spChg chg="add mod">
          <ac:chgData name="浩 竹下" userId="0de9e5b422a11646" providerId="LiveId" clId="{C07494F9-F541-43A9-8E58-CB98443820A8}" dt="2021-10-04T03:57:48.043" v="912" actId="1076"/>
          <ac:spMkLst>
            <pc:docMk/>
            <pc:sldMk cId="2237074886" sldId="261"/>
            <ac:spMk id="7" creationId="{AC2C157B-C5B5-4953-8FA1-F53C0CF7F969}"/>
          </ac:spMkLst>
        </pc:spChg>
        <pc:spChg chg="add mod">
          <ac:chgData name="浩 竹下" userId="0de9e5b422a11646" providerId="LiveId" clId="{C07494F9-F541-43A9-8E58-CB98443820A8}" dt="2021-10-04T03:57:48.043" v="912" actId="1076"/>
          <ac:spMkLst>
            <pc:docMk/>
            <pc:sldMk cId="2237074886" sldId="261"/>
            <ac:spMk id="8" creationId="{FFDC2A2A-6E11-43C2-96A5-584DEBA6B41C}"/>
          </ac:spMkLst>
        </pc:spChg>
        <pc:spChg chg="add mod">
          <ac:chgData name="浩 竹下" userId="0de9e5b422a11646" providerId="LiveId" clId="{C07494F9-F541-43A9-8E58-CB98443820A8}" dt="2021-10-04T03:57:18.454" v="884" actId="20577"/>
          <ac:spMkLst>
            <pc:docMk/>
            <pc:sldMk cId="2237074886" sldId="261"/>
            <ac:spMk id="9" creationId="{8EF11E92-5A38-4FA7-B308-096BC259D3DB}"/>
          </ac:spMkLst>
        </pc:spChg>
      </pc:sldChg>
      <pc:sldChg chg="addSp modSp add mod">
        <pc:chgData name="浩 竹下" userId="0de9e5b422a11646" providerId="LiveId" clId="{C07494F9-F541-43A9-8E58-CB98443820A8}" dt="2021-10-04T04:05:35.455" v="1247" actId="20577"/>
        <pc:sldMkLst>
          <pc:docMk/>
          <pc:sldMk cId="231443255" sldId="262"/>
        </pc:sldMkLst>
        <pc:spChg chg="mod">
          <ac:chgData name="浩 竹下" userId="0de9e5b422a11646" providerId="LiveId" clId="{C07494F9-F541-43A9-8E58-CB98443820A8}" dt="2021-10-04T03:49:27.500" v="599" actId="20577"/>
          <ac:spMkLst>
            <pc:docMk/>
            <pc:sldMk cId="231443255" sldId="262"/>
            <ac:spMk id="2" creationId="{1BC8F8E7-9A4D-4EDC-B5B7-DE67791B078F}"/>
          </ac:spMkLst>
        </pc:spChg>
        <pc:spChg chg="add mod">
          <ac:chgData name="浩 竹下" userId="0de9e5b422a11646" providerId="LiveId" clId="{C07494F9-F541-43A9-8E58-CB98443820A8}" dt="2021-10-04T04:04:11.129" v="1149" actId="20577"/>
          <ac:spMkLst>
            <pc:docMk/>
            <pc:sldMk cId="231443255" sldId="262"/>
            <ac:spMk id="3" creationId="{1B4FB55B-A6F7-4E2D-96AA-D8D3413E5995}"/>
          </ac:spMkLst>
        </pc:spChg>
        <pc:spChg chg="add mod">
          <ac:chgData name="浩 竹下" userId="0de9e5b422a11646" providerId="LiveId" clId="{C07494F9-F541-43A9-8E58-CB98443820A8}" dt="2021-10-04T04:04:16.733" v="1164" actId="20577"/>
          <ac:spMkLst>
            <pc:docMk/>
            <pc:sldMk cId="231443255" sldId="262"/>
            <ac:spMk id="4" creationId="{35FD856B-5AA5-4936-B498-0409BFAFE497}"/>
          </ac:spMkLst>
        </pc:spChg>
        <pc:spChg chg="add mod">
          <ac:chgData name="浩 竹下" userId="0de9e5b422a11646" providerId="LiveId" clId="{C07494F9-F541-43A9-8E58-CB98443820A8}" dt="2021-10-04T04:03:33.720" v="1078" actId="1037"/>
          <ac:spMkLst>
            <pc:docMk/>
            <pc:sldMk cId="231443255" sldId="262"/>
            <ac:spMk id="5" creationId="{2B139637-CA83-46C8-9A54-6995D437CB6F}"/>
          </ac:spMkLst>
        </pc:spChg>
        <pc:spChg chg="add mod">
          <ac:chgData name="浩 竹下" userId="0de9e5b422a11646" providerId="LiveId" clId="{C07494F9-F541-43A9-8E58-CB98443820A8}" dt="2021-10-04T04:04:06.506" v="1138" actId="1037"/>
          <ac:spMkLst>
            <pc:docMk/>
            <pc:sldMk cId="231443255" sldId="262"/>
            <ac:spMk id="6" creationId="{B051F6FB-9C30-4A5D-A061-13D0DA2D2C28}"/>
          </ac:spMkLst>
        </pc:spChg>
        <pc:spChg chg="add mod">
          <ac:chgData name="浩 竹下" userId="0de9e5b422a11646" providerId="LiveId" clId="{C07494F9-F541-43A9-8E58-CB98443820A8}" dt="2021-10-04T04:03:58.260" v="1127" actId="1038"/>
          <ac:spMkLst>
            <pc:docMk/>
            <pc:sldMk cId="231443255" sldId="262"/>
            <ac:spMk id="7" creationId="{3502C255-51CF-45B8-AA88-F2EFEA0F3137}"/>
          </ac:spMkLst>
        </pc:spChg>
        <pc:spChg chg="add mod">
          <ac:chgData name="浩 竹下" userId="0de9e5b422a11646" providerId="LiveId" clId="{C07494F9-F541-43A9-8E58-CB98443820A8}" dt="2021-10-04T04:03:58.260" v="1127" actId="1038"/>
          <ac:spMkLst>
            <pc:docMk/>
            <pc:sldMk cId="231443255" sldId="262"/>
            <ac:spMk id="8" creationId="{C98B24B3-221F-4C8F-94FB-BA439EFE62E1}"/>
          </ac:spMkLst>
        </pc:spChg>
        <pc:spChg chg="add mod">
          <ac:chgData name="浩 竹下" userId="0de9e5b422a11646" providerId="LiveId" clId="{C07494F9-F541-43A9-8E58-CB98443820A8}" dt="2021-10-04T04:04:57.140" v="1181" actId="14100"/>
          <ac:spMkLst>
            <pc:docMk/>
            <pc:sldMk cId="231443255" sldId="262"/>
            <ac:spMk id="9" creationId="{A220A2B5-0019-4D11-B751-0A63E6510EB1}"/>
          </ac:spMkLst>
        </pc:spChg>
        <pc:spChg chg="add mod">
          <ac:chgData name="浩 竹下" userId="0de9e5b422a11646" providerId="LiveId" clId="{C07494F9-F541-43A9-8E58-CB98443820A8}" dt="2021-10-04T04:05:12.568" v="1209" actId="20577"/>
          <ac:spMkLst>
            <pc:docMk/>
            <pc:sldMk cId="231443255" sldId="262"/>
            <ac:spMk id="10" creationId="{FDA508F7-9721-44E0-B872-DCCF9CA99C2A}"/>
          </ac:spMkLst>
        </pc:spChg>
        <pc:spChg chg="add mod">
          <ac:chgData name="浩 竹下" userId="0de9e5b422a11646" providerId="LiveId" clId="{C07494F9-F541-43A9-8E58-CB98443820A8}" dt="2021-10-04T04:05:22.715" v="1221" actId="20577"/>
          <ac:spMkLst>
            <pc:docMk/>
            <pc:sldMk cId="231443255" sldId="262"/>
            <ac:spMk id="11" creationId="{366CAECC-863D-4ECF-A5CB-C9A15F285BD2}"/>
          </ac:spMkLst>
        </pc:spChg>
        <pc:spChg chg="add mod">
          <ac:chgData name="浩 竹下" userId="0de9e5b422a11646" providerId="LiveId" clId="{C07494F9-F541-43A9-8E58-CB98443820A8}" dt="2021-10-04T04:05:35.455" v="1247" actId="20577"/>
          <ac:spMkLst>
            <pc:docMk/>
            <pc:sldMk cId="231443255" sldId="262"/>
            <ac:spMk id="12" creationId="{55CFD40A-9A0C-4F8C-9CB3-2789A44464B9}"/>
          </ac:spMkLst>
        </pc:spChg>
      </pc:sldChg>
      <pc:sldChg chg="addSp modSp add mod">
        <pc:chgData name="浩 竹下" userId="0de9e5b422a11646" providerId="LiveId" clId="{C07494F9-F541-43A9-8E58-CB98443820A8}" dt="2021-10-04T04:00:26.360" v="975" actId="1076"/>
        <pc:sldMkLst>
          <pc:docMk/>
          <pc:sldMk cId="2856554849" sldId="263"/>
        </pc:sldMkLst>
        <pc:spChg chg="mod">
          <ac:chgData name="浩 竹下" userId="0de9e5b422a11646" providerId="LiveId" clId="{C07494F9-F541-43A9-8E58-CB98443820A8}" dt="2021-10-04T03:49:51.962" v="611" actId="20577"/>
          <ac:spMkLst>
            <pc:docMk/>
            <pc:sldMk cId="2856554849" sldId="263"/>
            <ac:spMk id="2" creationId="{1BC8F8E7-9A4D-4EDC-B5B7-DE67791B078F}"/>
          </ac:spMkLst>
        </pc:spChg>
        <pc:spChg chg="add mod">
          <ac:chgData name="浩 竹下" userId="0de9e5b422a11646" providerId="LiveId" clId="{C07494F9-F541-43A9-8E58-CB98443820A8}" dt="2021-10-04T03:59:24.339" v="944" actId="1076"/>
          <ac:spMkLst>
            <pc:docMk/>
            <pc:sldMk cId="2856554849" sldId="263"/>
            <ac:spMk id="3" creationId="{013B70BD-40CE-4C31-B08D-8EE9AC492239}"/>
          </ac:spMkLst>
        </pc:spChg>
        <pc:spChg chg="add mod">
          <ac:chgData name="浩 竹下" userId="0de9e5b422a11646" providerId="LiveId" clId="{C07494F9-F541-43A9-8E58-CB98443820A8}" dt="2021-10-04T03:59:21.391" v="943" actId="20577"/>
          <ac:spMkLst>
            <pc:docMk/>
            <pc:sldMk cId="2856554849" sldId="263"/>
            <ac:spMk id="4" creationId="{AEE1BBF4-6D2A-49AC-BDE8-690DA634E931}"/>
          </ac:spMkLst>
        </pc:spChg>
        <pc:spChg chg="add mod">
          <ac:chgData name="浩 竹下" userId="0de9e5b422a11646" providerId="LiveId" clId="{C07494F9-F541-43A9-8E58-CB98443820A8}" dt="2021-10-04T03:59:37.198" v="948" actId="1076"/>
          <ac:spMkLst>
            <pc:docMk/>
            <pc:sldMk cId="2856554849" sldId="263"/>
            <ac:spMk id="5" creationId="{85922E49-11A7-47A2-898C-352AA8B6A4AB}"/>
          </ac:spMkLst>
        </pc:spChg>
        <pc:spChg chg="add mod">
          <ac:chgData name="浩 竹下" userId="0de9e5b422a11646" providerId="LiveId" clId="{C07494F9-F541-43A9-8E58-CB98443820A8}" dt="2021-10-04T04:00:26.360" v="975" actId="1076"/>
          <ac:spMkLst>
            <pc:docMk/>
            <pc:sldMk cId="2856554849" sldId="263"/>
            <ac:spMk id="6" creationId="{B572C570-B42E-477A-A1A9-539C5741F697}"/>
          </ac:spMkLst>
        </pc:spChg>
        <pc:spChg chg="add mod">
          <ac:chgData name="浩 竹下" userId="0de9e5b422a11646" providerId="LiveId" clId="{C07494F9-F541-43A9-8E58-CB98443820A8}" dt="2021-10-04T04:00:22" v="974" actId="20577"/>
          <ac:spMkLst>
            <pc:docMk/>
            <pc:sldMk cId="2856554849" sldId="263"/>
            <ac:spMk id="7" creationId="{3E8BB16B-B2EB-43DE-9F16-C0ADAEA08D66}"/>
          </ac:spMkLst>
        </pc:spChg>
      </pc:sldChg>
      <pc:sldChg chg="addSp modSp add mod">
        <pc:chgData name="浩 竹下" userId="0de9e5b422a11646" providerId="LiveId" clId="{C07494F9-F541-43A9-8E58-CB98443820A8}" dt="2021-10-04T04:09:26.252" v="1335" actId="20577"/>
        <pc:sldMkLst>
          <pc:docMk/>
          <pc:sldMk cId="3696871124" sldId="264"/>
        </pc:sldMkLst>
        <pc:spChg chg="mod">
          <ac:chgData name="浩 竹下" userId="0de9e5b422a11646" providerId="LiveId" clId="{C07494F9-F541-43A9-8E58-CB98443820A8}" dt="2021-10-04T04:06:49.995" v="1263" actId="20577"/>
          <ac:spMkLst>
            <pc:docMk/>
            <pc:sldMk cId="3696871124" sldId="264"/>
            <ac:spMk id="2" creationId="{1BC8F8E7-9A4D-4EDC-B5B7-DE67791B078F}"/>
          </ac:spMkLst>
        </pc:spChg>
        <pc:spChg chg="add mod">
          <ac:chgData name="浩 竹下" userId="0de9e5b422a11646" providerId="LiveId" clId="{C07494F9-F541-43A9-8E58-CB98443820A8}" dt="2021-10-04T04:08:45.597" v="1293" actId="1076"/>
          <ac:spMkLst>
            <pc:docMk/>
            <pc:sldMk cId="3696871124" sldId="264"/>
            <ac:spMk id="11" creationId="{FC236B22-A215-4DBA-BD46-EDA14506F90E}"/>
          </ac:spMkLst>
        </pc:spChg>
        <pc:spChg chg="add mod">
          <ac:chgData name="浩 竹下" userId="0de9e5b422a11646" providerId="LiveId" clId="{C07494F9-F541-43A9-8E58-CB98443820A8}" dt="2021-10-04T04:08:57.427" v="1310" actId="1076"/>
          <ac:spMkLst>
            <pc:docMk/>
            <pc:sldMk cId="3696871124" sldId="264"/>
            <ac:spMk id="12" creationId="{CD3BC0BA-0E70-4D59-8B58-74D320E1430B}"/>
          </ac:spMkLst>
        </pc:spChg>
        <pc:spChg chg="add mod">
          <ac:chgData name="浩 竹下" userId="0de9e5b422a11646" providerId="LiveId" clId="{C07494F9-F541-43A9-8E58-CB98443820A8}" dt="2021-10-04T04:09:17.360" v="1322" actId="1076"/>
          <ac:spMkLst>
            <pc:docMk/>
            <pc:sldMk cId="3696871124" sldId="264"/>
            <ac:spMk id="13" creationId="{F53C95F0-8DC0-4C6F-AA9C-956E574E64B3}"/>
          </ac:spMkLst>
        </pc:spChg>
        <pc:spChg chg="add mod">
          <ac:chgData name="浩 竹下" userId="0de9e5b422a11646" providerId="LiveId" clId="{C07494F9-F541-43A9-8E58-CB98443820A8}" dt="2021-10-04T04:09:26.252" v="1335" actId="20577"/>
          <ac:spMkLst>
            <pc:docMk/>
            <pc:sldMk cId="3696871124" sldId="264"/>
            <ac:spMk id="14" creationId="{036AC0B7-FF22-41B2-A4FB-C76DF5DFBCB2}"/>
          </ac:spMkLst>
        </pc:spChg>
        <pc:cxnChg chg="add mod">
          <ac:chgData name="浩 竹下" userId="0de9e5b422a11646" providerId="LiveId" clId="{C07494F9-F541-43A9-8E58-CB98443820A8}" dt="2021-10-04T04:07:53.397" v="1270" actId="692"/>
          <ac:cxnSpMkLst>
            <pc:docMk/>
            <pc:sldMk cId="3696871124" sldId="264"/>
            <ac:cxnSpMk id="3" creationId="{A6FF0B1A-0AB6-43B9-A1EF-86E67155F4C7}"/>
          </ac:cxnSpMkLst>
        </pc:cxnChg>
        <pc:cxnChg chg="add mod">
          <ac:chgData name="浩 竹下" userId="0de9e5b422a11646" providerId="LiveId" clId="{C07494F9-F541-43A9-8E58-CB98443820A8}" dt="2021-10-04T04:08:06.065" v="1275" actId="1076"/>
          <ac:cxnSpMkLst>
            <pc:docMk/>
            <pc:sldMk cId="3696871124" sldId="264"/>
            <ac:cxnSpMk id="7" creationId="{609BC506-5078-47A0-9CA3-32673A264EC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275E9-E4BE-4983-B33E-BEAEF5FA2990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3F74D-F4A6-4846-8A6A-C173263B386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98615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dirty="0"/>
              <a:t>A</a:t>
            </a:r>
            <a:r>
              <a:rPr kumimoji="1" lang="ja-JP" altLang="en-US" dirty="0"/>
              <a:t>は、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に、何をしている</a:t>
            </a:r>
            <a:endParaRPr kumimoji="1" lang="en-US" altLang="ja-JP" dirty="0"/>
          </a:p>
          <a:p>
            <a:endParaRPr kumimoji="1" lang="en-US" dirty="0"/>
          </a:p>
          <a:p>
            <a:r>
              <a:rPr kumimoji="1" lang="ja-JP" altLang="en-US" dirty="0"/>
              <a:t>練習：</a:t>
            </a:r>
            <a:endParaRPr kumimoji="1" lang="en-US" altLang="ja-JP" dirty="0"/>
          </a:p>
          <a:p>
            <a:r>
              <a:rPr kumimoji="1" lang="ja-JP" altLang="en-US" dirty="0"/>
              <a:t>親会社、特例子会社、５５</a:t>
            </a:r>
            <a:r>
              <a:rPr kumimoji="1" lang="en-US" altLang="ja-JP" dirty="0"/>
              <a:t>%</a:t>
            </a:r>
            <a:r>
              <a:rPr kumimoji="1" lang="ja-JP" altLang="en-US" dirty="0"/>
              <a:t>出資</a:t>
            </a:r>
            <a:endParaRPr kumimoji="1" lang="en-US" altLang="ja-JP" dirty="0"/>
          </a:p>
          <a:p>
            <a:endParaRPr kumimoji="1"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3F74D-F4A6-4846-8A6A-C173263B3868}" type="slidenum">
              <a:rPr kumimoji="1" lang="en-GB" smtClean="0"/>
              <a:t>2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536931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dirty="0"/>
              <a:t>A</a:t>
            </a:r>
            <a:r>
              <a:rPr kumimoji="1" lang="ja-JP" altLang="en-US" dirty="0"/>
              <a:t>だったものが、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になる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練習：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入院、退院</a:t>
            </a:r>
            <a:endParaRPr kumimoji="1" lang="en-US" altLang="ja-JP" dirty="0"/>
          </a:p>
          <a:p>
            <a:endParaRPr kumimoji="1"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3F74D-F4A6-4846-8A6A-C173263B3868}" type="slidenum">
              <a:rPr kumimoji="1" lang="en-GB" smtClean="0"/>
              <a:t>3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859432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04138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82354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9588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408577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95649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6184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28148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9438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54403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51792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57777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DE070-5902-4E04-B208-8678EC698D69}" type="datetimeFigureOut">
              <a:rPr kumimoji="1" lang="en-GB" smtClean="0"/>
              <a:t>04/10/2021</a:t>
            </a:fld>
            <a:endParaRPr kumimoji="1"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02DD-03AC-428C-B9ED-D8E2C6386708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38337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7C2AD5-CE5D-4D24-A8D9-F05EEA870B93}"/>
              </a:ext>
            </a:extLst>
          </p:cNvPr>
          <p:cNvSpPr txBox="1"/>
          <p:nvPr/>
        </p:nvSpPr>
        <p:spPr>
          <a:xfrm>
            <a:off x="3659670" y="2355207"/>
            <a:ext cx="1241571" cy="40011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GB" sz="2000" dirty="0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C063676F-43FF-4DE7-8267-73BC37A0103D}"/>
              </a:ext>
            </a:extLst>
          </p:cNvPr>
          <p:cNvCxnSpPr>
            <a:cxnSpLocks/>
          </p:cNvCxnSpPr>
          <p:nvPr/>
        </p:nvCxnSpPr>
        <p:spPr>
          <a:xfrm>
            <a:off x="3725309" y="4190105"/>
            <a:ext cx="1208715" cy="0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矢印: 右 3">
            <a:extLst>
              <a:ext uri="{FF2B5EF4-FFF2-40B4-BE49-F238E27FC236}">
                <a16:creationId xmlns:a16="http://schemas.microsoft.com/office/drawing/2014/main" id="{EA21AF4F-5286-4D16-8C5B-161DB10E2565}"/>
              </a:ext>
            </a:extLst>
          </p:cNvPr>
          <p:cNvSpPr/>
          <p:nvPr/>
        </p:nvSpPr>
        <p:spPr>
          <a:xfrm>
            <a:off x="3947966" y="4944887"/>
            <a:ext cx="763399" cy="375407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B9CFFE5F-8E00-4C50-BC37-A3A2C9001548}"/>
              </a:ext>
            </a:extLst>
          </p:cNvPr>
          <p:cNvSpPr/>
          <p:nvPr/>
        </p:nvSpPr>
        <p:spPr>
          <a:xfrm>
            <a:off x="3699543" y="1153145"/>
            <a:ext cx="1161826" cy="505609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073A0CE-28B9-4398-A27F-FBECC526BBAA}"/>
              </a:ext>
            </a:extLst>
          </p:cNvPr>
          <p:cNvSpPr txBox="1"/>
          <p:nvPr/>
        </p:nvSpPr>
        <p:spPr>
          <a:xfrm>
            <a:off x="290456" y="1538344"/>
            <a:ext cx="2581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がいねんは、</a:t>
            </a:r>
            <a:endParaRPr kumimoji="1" lang="en-US" altLang="ja-JP" dirty="0"/>
          </a:p>
          <a:p>
            <a:r>
              <a:rPr kumimoji="1" lang="ja-JP" altLang="en-US" dirty="0"/>
              <a:t>だえん　と</a:t>
            </a:r>
            <a:endParaRPr kumimoji="1" lang="en-US" altLang="ja-JP" dirty="0"/>
          </a:p>
          <a:p>
            <a:r>
              <a:rPr kumimoji="1" lang="ja-JP" altLang="en-US" dirty="0"/>
              <a:t>ちょうほうけい</a:t>
            </a:r>
            <a:endParaRPr kumimoji="1"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395D17-8D6E-4674-AC72-27434F8A782D}"/>
              </a:ext>
            </a:extLst>
          </p:cNvPr>
          <p:cNvSpPr txBox="1"/>
          <p:nvPr/>
        </p:nvSpPr>
        <p:spPr>
          <a:xfrm>
            <a:off x="290456" y="4486259"/>
            <a:ext cx="2581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かんけいは、</a:t>
            </a:r>
            <a:endParaRPr kumimoji="1" lang="en-US" altLang="ja-JP" dirty="0"/>
          </a:p>
          <a:p>
            <a:r>
              <a:rPr kumimoji="1" lang="ja-JP" altLang="en-US" dirty="0"/>
              <a:t>やじるし　と</a:t>
            </a:r>
            <a:endParaRPr kumimoji="1" lang="en-US" altLang="ja-JP" dirty="0"/>
          </a:p>
          <a:p>
            <a:r>
              <a:rPr kumimoji="1" lang="ja-JP" altLang="en-US" dirty="0"/>
              <a:t>ふとやじるし</a:t>
            </a:r>
            <a:endParaRPr kumimoji="1"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B16262-8CBE-4771-BA68-F29BF2A7C118}"/>
              </a:ext>
            </a:extLst>
          </p:cNvPr>
          <p:cNvSpPr txBox="1"/>
          <p:nvPr/>
        </p:nvSpPr>
        <p:spPr>
          <a:xfrm>
            <a:off x="322729" y="408791"/>
            <a:ext cx="206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１．４つのようそ</a:t>
            </a:r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423640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4B8A0B-A57E-49A4-82E4-1FE71A7F792C}"/>
              </a:ext>
            </a:extLst>
          </p:cNvPr>
          <p:cNvSpPr txBox="1"/>
          <p:nvPr/>
        </p:nvSpPr>
        <p:spPr>
          <a:xfrm>
            <a:off x="2457973" y="2908419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かちょう</a:t>
            </a:r>
            <a:endParaRPr kumimoji="1" lang="en-GB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D6FF69-6696-4276-9111-19AD2A71F31D}"/>
              </a:ext>
            </a:extLst>
          </p:cNvPr>
          <p:cNvSpPr txBox="1"/>
          <p:nvPr/>
        </p:nvSpPr>
        <p:spPr>
          <a:xfrm>
            <a:off x="5353574" y="2908419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わたし</a:t>
            </a:r>
            <a:endParaRPr kumimoji="1" lang="en-GB" sz="2000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381A2D29-A8C4-40B8-AB37-35F35CB5FC92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699544" y="3108474"/>
            <a:ext cx="1654030" cy="0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A595A0-9C9F-4256-A211-F7C805FBD8C9}"/>
              </a:ext>
            </a:extLst>
          </p:cNvPr>
          <p:cNvSpPr txBox="1"/>
          <p:nvPr/>
        </p:nvSpPr>
        <p:spPr>
          <a:xfrm>
            <a:off x="4141694" y="3657600"/>
            <a:ext cx="80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しじ</a:t>
            </a:r>
            <a:endParaRPr kumimoji="1" lang="en-GB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185EBB-1CE3-4D15-8980-97B3CF228043}"/>
              </a:ext>
            </a:extLst>
          </p:cNvPr>
          <p:cNvSpPr txBox="1"/>
          <p:nvPr/>
        </p:nvSpPr>
        <p:spPr>
          <a:xfrm>
            <a:off x="322729" y="408791"/>
            <a:ext cx="17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２．かんけい</a:t>
            </a:r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90490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4B8A0B-A57E-49A4-82E4-1FE71A7F792C}"/>
              </a:ext>
            </a:extLst>
          </p:cNvPr>
          <p:cNvSpPr txBox="1"/>
          <p:nvPr/>
        </p:nvSpPr>
        <p:spPr>
          <a:xfrm>
            <a:off x="2457972" y="2908419"/>
            <a:ext cx="147600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しょしんしゃ</a:t>
            </a:r>
            <a:endParaRPr kumimoji="1" lang="en-GB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D6FF69-6696-4276-9111-19AD2A71F31D}"/>
              </a:ext>
            </a:extLst>
          </p:cNvPr>
          <p:cNvSpPr txBox="1"/>
          <p:nvPr/>
        </p:nvSpPr>
        <p:spPr>
          <a:xfrm>
            <a:off x="5353573" y="2908419"/>
            <a:ext cx="147600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じゅくれんしゃ</a:t>
            </a:r>
            <a:endParaRPr kumimoji="1" lang="en-GB" sz="2000" dirty="0"/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5A27381C-0A95-4E8B-A1F9-CF9EF369B429}"/>
              </a:ext>
            </a:extLst>
          </p:cNvPr>
          <p:cNvSpPr/>
          <p:nvPr/>
        </p:nvSpPr>
        <p:spPr>
          <a:xfrm>
            <a:off x="4262073" y="3053593"/>
            <a:ext cx="763399" cy="37540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8A0114-5AE8-4AFB-B520-CED97374F60D}"/>
              </a:ext>
            </a:extLst>
          </p:cNvPr>
          <p:cNvSpPr txBox="1"/>
          <p:nvPr/>
        </p:nvSpPr>
        <p:spPr>
          <a:xfrm>
            <a:off x="322729" y="408791"/>
            <a:ext cx="17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３．だんかい</a:t>
            </a:r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255593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1162543-6CAD-4A98-96C5-BFB84DEBCF39}"/>
              </a:ext>
            </a:extLst>
          </p:cNvPr>
          <p:cNvSpPr txBox="1"/>
          <p:nvPr/>
        </p:nvSpPr>
        <p:spPr>
          <a:xfrm>
            <a:off x="322729" y="408791"/>
            <a:ext cx="197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４．じゅんかん</a:t>
            </a:r>
            <a:endParaRPr kumimoji="1" lang="en-GB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28DD1E23-DE16-4696-A470-E297C2840F35}"/>
              </a:ext>
            </a:extLst>
          </p:cNvPr>
          <p:cNvSpPr/>
          <p:nvPr/>
        </p:nvSpPr>
        <p:spPr>
          <a:xfrm>
            <a:off x="3824664" y="2002050"/>
            <a:ext cx="1707647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けいかく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B8CD11BB-72AF-4581-BB12-FA2C983E6733}"/>
              </a:ext>
            </a:extLst>
          </p:cNvPr>
          <p:cNvSpPr/>
          <p:nvPr/>
        </p:nvSpPr>
        <p:spPr>
          <a:xfrm rot="2228847">
            <a:off x="5005928" y="3105331"/>
            <a:ext cx="763399" cy="375407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4395524-7E4D-4F16-8EDF-A4C5500CB518}"/>
              </a:ext>
            </a:extLst>
          </p:cNvPr>
          <p:cNvSpPr/>
          <p:nvPr/>
        </p:nvSpPr>
        <p:spPr>
          <a:xfrm rot="10800000">
            <a:off x="4296789" y="4146675"/>
            <a:ext cx="763399" cy="375407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4485FEA9-290E-46EC-8B4B-19FF8415A2E1}"/>
              </a:ext>
            </a:extLst>
          </p:cNvPr>
          <p:cNvSpPr/>
          <p:nvPr/>
        </p:nvSpPr>
        <p:spPr>
          <a:xfrm rot="18735547">
            <a:off x="3480295" y="3076716"/>
            <a:ext cx="763399" cy="375407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D6EB5B6-F09B-474C-8F20-E415E0F1A75B}"/>
              </a:ext>
            </a:extLst>
          </p:cNvPr>
          <p:cNvSpPr/>
          <p:nvPr/>
        </p:nvSpPr>
        <p:spPr>
          <a:xfrm>
            <a:off x="5622343" y="3954265"/>
            <a:ext cx="1707647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じっこう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9B2DAC7B-3B59-4EBD-BD95-85857BE9037A}"/>
              </a:ext>
            </a:extLst>
          </p:cNvPr>
          <p:cNvSpPr/>
          <p:nvPr/>
        </p:nvSpPr>
        <p:spPr>
          <a:xfrm>
            <a:off x="2154347" y="3954266"/>
            <a:ext cx="1707647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かくにん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8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C8F8E7-9A4D-4EDC-B5B7-DE67791B078F}"/>
              </a:ext>
            </a:extLst>
          </p:cNvPr>
          <p:cNvSpPr txBox="1"/>
          <p:nvPr/>
        </p:nvSpPr>
        <p:spPr>
          <a:xfrm>
            <a:off x="322729" y="408791"/>
            <a:ext cx="17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５．そしきず</a:t>
            </a:r>
            <a:endParaRPr kumimoji="1"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096EB3E-FEB8-4B2E-B8C3-F4BD839386A0}"/>
              </a:ext>
            </a:extLst>
          </p:cNvPr>
          <p:cNvSpPr txBox="1"/>
          <p:nvPr/>
        </p:nvSpPr>
        <p:spPr>
          <a:xfrm>
            <a:off x="3834000" y="2133867"/>
            <a:ext cx="147600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そうむぶ</a:t>
            </a:r>
            <a:endParaRPr kumimoji="1" lang="en-GB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1DFA52-4A26-41B9-98FA-67F0CE5DBD0E}"/>
              </a:ext>
            </a:extLst>
          </p:cNvPr>
          <p:cNvSpPr txBox="1"/>
          <p:nvPr/>
        </p:nvSpPr>
        <p:spPr>
          <a:xfrm>
            <a:off x="2123534" y="3726001"/>
            <a:ext cx="147600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そうむか</a:t>
            </a:r>
            <a:endParaRPr kumimoji="1" lang="en-GB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094C59-F5E1-4262-8117-9FD2A0F70716}"/>
              </a:ext>
            </a:extLst>
          </p:cNvPr>
          <p:cNvSpPr txBox="1"/>
          <p:nvPr/>
        </p:nvSpPr>
        <p:spPr>
          <a:xfrm>
            <a:off x="5544466" y="3721176"/>
            <a:ext cx="147600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じんじか</a:t>
            </a:r>
            <a:endParaRPr kumimoji="1" lang="en-GB" sz="2000" dirty="0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FDF77E6D-4CBF-4F0E-9309-BDC7FBED1303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572000" y="2533977"/>
            <a:ext cx="0" cy="596497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90DA5282-C171-46CD-AC5A-DA755171B862}"/>
              </a:ext>
            </a:extLst>
          </p:cNvPr>
          <p:cNvCxnSpPr>
            <a:cxnSpLocks/>
          </p:cNvCxnSpPr>
          <p:nvPr/>
        </p:nvCxnSpPr>
        <p:spPr>
          <a:xfrm>
            <a:off x="2809539" y="3130751"/>
            <a:ext cx="0" cy="596497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10697DFF-DE05-4C42-A71B-FC0FC919DC6A}"/>
              </a:ext>
            </a:extLst>
          </p:cNvPr>
          <p:cNvCxnSpPr>
            <a:cxnSpLocks/>
          </p:cNvCxnSpPr>
          <p:nvPr/>
        </p:nvCxnSpPr>
        <p:spPr>
          <a:xfrm>
            <a:off x="6273501" y="3118746"/>
            <a:ext cx="0" cy="596497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BAB7B6B5-F081-44C0-BB33-2B6A44173AF8}"/>
              </a:ext>
            </a:extLst>
          </p:cNvPr>
          <p:cNvCxnSpPr>
            <a:cxnSpLocks/>
          </p:cNvCxnSpPr>
          <p:nvPr/>
        </p:nvCxnSpPr>
        <p:spPr>
          <a:xfrm flipV="1">
            <a:off x="2809539" y="3118746"/>
            <a:ext cx="3463962" cy="1200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74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C8F8E7-9A4D-4EDC-B5B7-DE67791B078F}"/>
              </a:ext>
            </a:extLst>
          </p:cNvPr>
          <p:cNvSpPr txBox="1"/>
          <p:nvPr/>
        </p:nvSpPr>
        <p:spPr>
          <a:xfrm>
            <a:off x="322729" y="408791"/>
            <a:ext cx="17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６．ぶんるい</a:t>
            </a:r>
            <a:endParaRPr kumimoji="1"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B0AB5AF-DBF1-4043-A839-7E74838047BD}"/>
              </a:ext>
            </a:extLst>
          </p:cNvPr>
          <p:cNvSpPr txBox="1"/>
          <p:nvPr/>
        </p:nvSpPr>
        <p:spPr>
          <a:xfrm>
            <a:off x="4124321" y="1821896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もんだい</a:t>
            </a:r>
            <a:endParaRPr kumimoji="1" lang="en-GB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D21277-E6FB-4E7D-B495-06422A87B032}"/>
              </a:ext>
            </a:extLst>
          </p:cNvPr>
          <p:cNvSpPr txBox="1"/>
          <p:nvPr/>
        </p:nvSpPr>
        <p:spPr>
          <a:xfrm>
            <a:off x="2076226" y="2908419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ひと</a:t>
            </a:r>
            <a:endParaRPr kumimoji="1" lang="en-GB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EE5732-C88A-4316-9A8B-D330809A4F57}"/>
              </a:ext>
            </a:extLst>
          </p:cNvPr>
          <p:cNvSpPr txBox="1"/>
          <p:nvPr/>
        </p:nvSpPr>
        <p:spPr>
          <a:xfrm>
            <a:off x="4124322" y="2908419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もの</a:t>
            </a:r>
            <a:endParaRPr kumimoji="1" lang="en-GB" sz="2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DF1320-24CA-4D4E-834F-F78765061BA5}"/>
              </a:ext>
            </a:extLst>
          </p:cNvPr>
          <p:cNvSpPr txBox="1"/>
          <p:nvPr/>
        </p:nvSpPr>
        <p:spPr>
          <a:xfrm>
            <a:off x="6031304" y="2908419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かね</a:t>
            </a:r>
            <a:endParaRPr kumimoji="1" lang="en-GB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2C157B-C5B5-4953-8FA1-F53C0CF7F969}"/>
              </a:ext>
            </a:extLst>
          </p:cNvPr>
          <p:cNvSpPr txBox="1"/>
          <p:nvPr/>
        </p:nvSpPr>
        <p:spPr>
          <a:xfrm>
            <a:off x="2076226" y="3775755"/>
            <a:ext cx="1476000" cy="432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まにゅある</a:t>
            </a:r>
            <a:endParaRPr kumimoji="1" lang="en-GB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DC2A2A-6E11-43C2-96A5-584DEBA6B41C}"/>
              </a:ext>
            </a:extLst>
          </p:cNvPr>
          <p:cNvSpPr txBox="1"/>
          <p:nvPr/>
        </p:nvSpPr>
        <p:spPr>
          <a:xfrm>
            <a:off x="4124321" y="3775755"/>
            <a:ext cx="1476000" cy="432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しえんきき</a:t>
            </a:r>
            <a:endParaRPr kumimoji="1" lang="en-GB" sz="2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EF11E92-5A38-4FA7-B308-096BC259D3DB}"/>
              </a:ext>
            </a:extLst>
          </p:cNvPr>
          <p:cNvSpPr txBox="1"/>
          <p:nvPr/>
        </p:nvSpPr>
        <p:spPr>
          <a:xfrm>
            <a:off x="6031303" y="3775755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せいど</a:t>
            </a:r>
            <a:endParaRPr kumimoji="1" lang="en-GB" sz="2000" dirty="0"/>
          </a:p>
        </p:txBody>
      </p:sp>
    </p:spTree>
    <p:extLst>
      <p:ext uri="{BB962C8B-B14F-4D97-AF65-F5344CB8AC3E}">
        <p14:creationId xmlns:p14="http://schemas.microsoft.com/office/powerpoint/2010/main" val="2237074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C8F8E7-9A4D-4EDC-B5B7-DE67791B078F}"/>
              </a:ext>
            </a:extLst>
          </p:cNvPr>
          <p:cNvSpPr txBox="1"/>
          <p:nvPr/>
        </p:nvSpPr>
        <p:spPr>
          <a:xfrm>
            <a:off x="322729" y="408791"/>
            <a:ext cx="17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７．ひかく</a:t>
            </a:r>
            <a:endParaRPr kumimoji="1"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B4FB55B-A6F7-4E2D-96AA-D8D3413E5995}"/>
              </a:ext>
            </a:extLst>
          </p:cNvPr>
          <p:cNvSpPr txBox="1"/>
          <p:nvPr/>
        </p:nvSpPr>
        <p:spPr>
          <a:xfrm>
            <a:off x="1455440" y="2106507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かつよう</a:t>
            </a:r>
            <a:endParaRPr kumimoji="1" lang="en-GB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FD856B-5AA5-4936-B498-0409BFAFE497}"/>
              </a:ext>
            </a:extLst>
          </p:cNvPr>
          <p:cNvSpPr txBox="1"/>
          <p:nvPr/>
        </p:nvSpPr>
        <p:spPr>
          <a:xfrm>
            <a:off x="5856305" y="2112353"/>
            <a:ext cx="1476000" cy="39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みかつよう</a:t>
            </a:r>
            <a:endParaRPr kumimoji="1" lang="en-GB" sz="2000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2B139637-CA83-46C8-9A54-6995D437CB6F}"/>
              </a:ext>
            </a:extLst>
          </p:cNvPr>
          <p:cNvSpPr/>
          <p:nvPr/>
        </p:nvSpPr>
        <p:spPr>
          <a:xfrm>
            <a:off x="306912" y="2841147"/>
            <a:ext cx="1707647" cy="50448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めりっと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051F6FB-9C30-4A5D-A061-13D0DA2D2C28}"/>
              </a:ext>
            </a:extLst>
          </p:cNvPr>
          <p:cNvSpPr/>
          <p:nvPr/>
        </p:nvSpPr>
        <p:spPr>
          <a:xfrm>
            <a:off x="2234316" y="2841147"/>
            <a:ext cx="2068733" cy="50448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でめりっと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3502C255-51CF-45B8-AA88-F2EFEA0F3137}"/>
              </a:ext>
            </a:extLst>
          </p:cNvPr>
          <p:cNvSpPr/>
          <p:nvPr/>
        </p:nvSpPr>
        <p:spPr>
          <a:xfrm>
            <a:off x="4859200" y="2840637"/>
            <a:ext cx="1707647" cy="50448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めりっと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C98B24B3-221F-4C8F-94FB-BA439EFE62E1}"/>
              </a:ext>
            </a:extLst>
          </p:cNvPr>
          <p:cNvSpPr/>
          <p:nvPr/>
        </p:nvSpPr>
        <p:spPr>
          <a:xfrm>
            <a:off x="6775850" y="2840637"/>
            <a:ext cx="2068733" cy="50448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でめりっと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20A2B5-0019-4D11-B751-0A63E6510EB1}"/>
              </a:ext>
            </a:extLst>
          </p:cNvPr>
          <p:cNvSpPr txBox="1"/>
          <p:nvPr/>
        </p:nvSpPr>
        <p:spPr>
          <a:xfrm>
            <a:off x="164184" y="3980329"/>
            <a:ext cx="1707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・こようりつ</a:t>
            </a:r>
            <a:endParaRPr kumimoji="1" lang="en-GB" sz="2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DA508F7-9721-44E0-B872-DCCF9CA99C2A}"/>
              </a:ext>
            </a:extLst>
          </p:cNvPr>
          <p:cNvSpPr txBox="1"/>
          <p:nvPr/>
        </p:nvSpPr>
        <p:spPr>
          <a:xfrm>
            <a:off x="2234316" y="3962683"/>
            <a:ext cx="1707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・まにゅある</a:t>
            </a:r>
            <a:endParaRPr kumimoji="1" lang="en-GB" sz="2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6CAECC-863D-4ECF-A5CB-C9A15F285BD2}"/>
              </a:ext>
            </a:extLst>
          </p:cNvPr>
          <p:cNvSpPr txBox="1"/>
          <p:nvPr/>
        </p:nvSpPr>
        <p:spPr>
          <a:xfrm>
            <a:off x="4662674" y="3980329"/>
            <a:ext cx="1707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・なし</a:t>
            </a:r>
            <a:endParaRPr kumimoji="1" lang="en-GB" sz="2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5CFD40A-9A0C-4F8C-9CB3-2789A44464B9}"/>
              </a:ext>
            </a:extLst>
          </p:cNvPr>
          <p:cNvSpPr txBox="1"/>
          <p:nvPr/>
        </p:nvSpPr>
        <p:spPr>
          <a:xfrm>
            <a:off x="6775850" y="4003355"/>
            <a:ext cx="1707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・いめーじ</a:t>
            </a:r>
            <a:endParaRPr kumimoji="1" lang="en-GB" sz="2000" dirty="0"/>
          </a:p>
        </p:txBody>
      </p:sp>
    </p:spTree>
    <p:extLst>
      <p:ext uri="{BB962C8B-B14F-4D97-AF65-F5344CB8AC3E}">
        <p14:creationId xmlns:p14="http://schemas.microsoft.com/office/powerpoint/2010/main" val="23144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C8F8E7-9A4D-4EDC-B5B7-DE67791B078F}"/>
              </a:ext>
            </a:extLst>
          </p:cNvPr>
          <p:cNvSpPr txBox="1"/>
          <p:nvPr/>
        </p:nvSpPr>
        <p:spPr>
          <a:xfrm>
            <a:off x="322729" y="408791"/>
            <a:ext cx="17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８．みとおし</a:t>
            </a:r>
            <a:endParaRPr kumimoji="1"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13B70BD-40CE-4C31-B08D-8EE9AC492239}"/>
              </a:ext>
            </a:extLst>
          </p:cNvPr>
          <p:cNvSpPr txBox="1"/>
          <p:nvPr/>
        </p:nvSpPr>
        <p:spPr>
          <a:xfrm>
            <a:off x="2104634" y="4425247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いま</a:t>
            </a:r>
            <a:endParaRPr kumimoji="1" lang="en-US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E1BBF4-6D2A-49AC-BDE8-690DA634E931}"/>
              </a:ext>
            </a:extLst>
          </p:cNvPr>
          <p:cNvSpPr txBox="1"/>
          <p:nvPr/>
        </p:nvSpPr>
        <p:spPr>
          <a:xfrm>
            <a:off x="6418581" y="4425247"/>
            <a:ext cx="1241571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５ねんご</a:t>
            </a:r>
            <a:endParaRPr kumimoji="1" lang="en-US" sz="2000" dirty="0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85922E49-11A7-47A2-898C-352AA8B6A4AB}"/>
              </a:ext>
            </a:extLst>
          </p:cNvPr>
          <p:cNvSpPr/>
          <p:nvPr/>
        </p:nvSpPr>
        <p:spPr>
          <a:xfrm rot="20038888">
            <a:off x="4459242" y="2778781"/>
            <a:ext cx="763399" cy="375407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572C570-B42E-477A-A1A9-539C5741F697}"/>
              </a:ext>
            </a:extLst>
          </p:cNvPr>
          <p:cNvSpPr/>
          <p:nvPr/>
        </p:nvSpPr>
        <p:spPr>
          <a:xfrm>
            <a:off x="1598972" y="3199494"/>
            <a:ext cx="2252894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こようりつ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１％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3E8BB16B-B2EB-43DE-9F16-C0ADAEA08D66}"/>
              </a:ext>
            </a:extLst>
          </p:cNvPr>
          <p:cNvSpPr/>
          <p:nvPr/>
        </p:nvSpPr>
        <p:spPr>
          <a:xfrm>
            <a:off x="5800166" y="1870142"/>
            <a:ext cx="2252894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こようりつ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３％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54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C8F8E7-9A4D-4EDC-B5B7-DE67791B078F}"/>
              </a:ext>
            </a:extLst>
          </p:cNvPr>
          <p:cNvSpPr txBox="1"/>
          <p:nvPr/>
        </p:nvSpPr>
        <p:spPr>
          <a:xfrm>
            <a:off x="322729" y="408791"/>
            <a:ext cx="301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９．ひょうかじく</a:t>
            </a:r>
            <a:endParaRPr kumimoji="1" lang="en-GB" dirty="0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6FF0B1A-0AB6-43B9-A1EF-86E67155F4C7}"/>
              </a:ext>
            </a:extLst>
          </p:cNvPr>
          <p:cNvCxnSpPr>
            <a:cxnSpLocks/>
          </p:cNvCxnSpPr>
          <p:nvPr/>
        </p:nvCxnSpPr>
        <p:spPr>
          <a:xfrm>
            <a:off x="731520" y="3520442"/>
            <a:ext cx="6888405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609BC506-5078-47A0-9CA3-32673A264EC8}"/>
              </a:ext>
            </a:extLst>
          </p:cNvPr>
          <p:cNvCxnSpPr>
            <a:cxnSpLocks/>
          </p:cNvCxnSpPr>
          <p:nvPr/>
        </p:nvCxnSpPr>
        <p:spPr>
          <a:xfrm flipV="1">
            <a:off x="4175722" y="1376979"/>
            <a:ext cx="0" cy="4442909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C236B22-A215-4DBA-BD46-EDA14506F90E}"/>
              </a:ext>
            </a:extLst>
          </p:cNvPr>
          <p:cNvSpPr txBox="1"/>
          <p:nvPr/>
        </p:nvSpPr>
        <p:spPr>
          <a:xfrm>
            <a:off x="7741538" y="3307978"/>
            <a:ext cx="1294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はいりょ</a:t>
            </a:r>
            <a:endParaRPr kumimoji="1" lang="en-GB" sz="2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3BC0BA-0E70-4D59-8B58-74D320E1430B}"/>
              </a:ext>
            </a:extLst>
          </p:cNvPr>
          <p:cNvSpPr txBox="1"/>
          <p:nvPr/>
        </p:nvSpPr>
        <p:spPr>
          <a:xfrm>
            <a:off x="3421599" y="966111"/>
            <a:ext cx="1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しょうしん</a:t>
            </a:r>
            <a:endParaRPr kumimoji="1" lang="en-GB" sz="2000" dirty="0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53C95F0-8DC0-4C6F-AA9C-956E574E64B3}"/>
              </a:ext>
            </a:extLst>
          </p:cNvPr>
          <p:cNvSpPr/>
          <p:nvPr/>
        </p:nvSpPr>
        <p:spPr>
          <a:xfrm>
            <a:off x="4968279" y="4290053"/>
            <a:ext cx="2252894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とくれい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036AC0B7-FF22-41B2-A4FB-C76DF5DFBCB2}"/>
              </a:ext>
            </a:extLst>
          </p:cNvPr>
          <p:cNvSpPr/>
          <p:nvPr/>
        </p:nvSpPr>
        <p:spPr>
          <a:xfrm>
            <a:off x="1570656" y="1892890"/>
            <a:ext cx="2252894" cy="7602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いっぱん</a:t>
            </a:r>
            <a:endParaRPr kumimoji="1"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87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154</Words>
  <Application>Microsoft Office PowerPoint</Application>
  <PresentationFormat>画面に合わせる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浩 竹下</dc:creator>
  <cp:lastModifiedBy>浩 竹下</cp:lastModifiedBy>
  <cp:revision>2</cp:revision>
  <dcterms:created xsi:type="dcterms:W3CDTF">2021-10-01T02:14:28Z</dcterms:created>
  <dcterms:modified xsi:type="dcterms:W3CDTF">2021-10-04T04:09:32Z</dcterms:modified>
</cp:coreProperties>
</file>